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67" r:id="rId5"/>
    <p:sldId id="271" r:id="rId6"/>
    <p:sldId id="274" r:id="rId7"/>
    <p:sldId id="257" r:id="rId8"/>
    <p:sldId id="27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12B4A3-09C4-450F-2918-79CB61A0B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885DED7-97A9-D8D1-275D-067E021B6B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C71A2B-C508-955A-7E2D-F16D6D46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FC68D9-55B2-9395-650C-DBCC015B7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E0BDE9-3ED9-5F28-C7F3-57239137A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125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D9F4BA-9A05-AD3B-91C9-DFE7AD1A8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4B6C131-8338-1415-B785-B05E233B0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5BE729-1893-C3E4-EDAA-5B7C7C002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03DF7E-D535-71A8-E914-EE009677A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54C0C8-9C81-BB0E-A957-ECCDBB4F7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222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1342956-1C7E-AF97-B5B6-CBD9FB43E3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5C9352C-8E53-7B31-3DE5-B673CF018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EA20B9C-36A9-0E4C-5561-9F19D7313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671C64-2D49-7631-A04E-086611C76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8060E0-93A2-75B5-2500-8A27764CE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125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0B2CF6-4472-6E94-E720-00A5180B2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A2F5DE-5BD2-EF76-95B3-E5FE3E524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A422BC-650B-0102-D15D-A6DB0D6BB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E05DE37-99C7-4227-8DEA-318E4C906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B076E-4ABA-313F-A451-2A1FBE574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76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4E882-AAAF-2535-D732-93F20A922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B279591-2FD4-41EE-12E5-DE17CE8A7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AD947D-DF9E-FBD8-3305-8C3B99110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317EE5-25A1-FF48-0E52-13B753B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7403EC-4C08-12E7-354C-177A52940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86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32DA23-4E52-AFAB-6AD3-7DBDC7429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7BFB3D-2AA3-D5CA-2169-82F12B4D73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5029C26-666B-2ABA-20A7-E282CAB5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D61621-3279-BFE0-0AD8-5578C0C0C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F8738BC-E65E-9B01-5E28-2351BE6E8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6A435C0-61E0-B77A-5302-22E8834FA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05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EE61C-CB7D-7981-4032-BE801BB2A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7D4B04C-6A53-89C9-583E-92F36D3A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DD1FF69-18A6-CAB2-3E79-8ABE99A85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3D8DE05-CC82-1C21-A76E-00FAA3BCEB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DB44BCD-C8BE-57ED-2091-48C54EEDDE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394E24A-F593-4400-821E-4EF3F1E9A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866D524-5CAD-2402-DE86-6091A7FFD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3C78CB7-32C3-56EB-E481-E17B47365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66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FDAFB2-6418-28CF-D7E2-E3A03596F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9BD8BCF-352F-6F1A-37AE-F2F2A89AA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CE1A21E-3F90-AD5A-840E-26FD454E4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E623E0D-D8B5-3308-9905-9C2C10C74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883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F9FCF86-240D-132E-C94F-B93D8A691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C6DCEF8-EBEC-BC1A-A36F-A0B67D890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231D43-E72F-771C-74DF-471B32A51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6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CD8DF6-80ED-B0D0-61F2-8E99F1A8E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2A6360-C4F1-BD94-E599-336630F5A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26A487B-4BED-30B3-5F89-8F02E6BE6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AA55B50-35F8-5C3D-B9F2-6ADB71335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813BD59-A1ED-9785-5479-2F3BDD705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52E5150-1CE6-3630-DD92-0C5580FFE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805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836483-55B6-F9EC-EDBB-1C6E833C4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B4E5DE4-9082-940D-ED45-01A5D3127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517E997-EBA3-AA78-B6E5-FAAA98430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42390E6-FA52-1D44-BB69-F7C95869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77845D0-D1C2-4B48-56C6-8B2F5EB94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57289BC-35C6-C198-8924-4D7091714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93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A40AD9D-BA46-32BE-BF3D-0063CE56C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947C6F9-A3DD-CF93-683C-102AEC773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4193A8-25D0-22EE-6B48-258065CA1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E66BE-3C51-4C5D-A532-EA76F2E2F9A4}" type="datetimeFigureOut">
              <a:rPr lang="cs-CZ" smtClean="0"/>
              <a:t>15.11.2024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62582B-FC9A-E2CD-9DB7-D256240F35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EBB41F3-34BE-7C49-C19C-F510242985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C5434-D4F9-48B7-B243-A0BFDDF9AA6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611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ihlaskynastredni.cz/" TargetMode="External"/><Relationship Id="rId2" Type="http://schemas.openxmlformats.org/officeDocument/2006/relationships/hyperlink" Target="https://msmt.gov.cz/vzdelavani/stredni-vzdelavani/prijimani-na-stredni-skoly-a-konzervator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foabsolvent.cz/Profitest/MoznostiVzdelavani/3?TestID=61c195f4-84df-4919-82b1-5d9fdd16e1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54D83E-6BD6-7BA0-FC65-5DFF73CA97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highlight>
                  <a:srgbClr val="FFFF00"/>
                </a:highlight>
              </a:rPr>
              <a:t>Přijímací řízení na střední školy</a:t>
            </a:r>
            <a:br>
              <a:rPr lang="cs-CZ" dirty="0"/>
            </a:b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7C7FA76-6A07-054F-98DA-4A61F9709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7" y="3255962"/>
            <a:ext cx="4619625" cy="2571750"/>
          </a:xfrm>
          <a:prstGeom prst="rect">
            <a:avLst/>
          </a:prstGeom>
        </p:spPr>
      </p:pic>
      <p:sp>
        <p:nvSpPr>
          <p:cNvPr id="3" name="Podnadpis 2">
            <a:extLst>
              <a:ext uri="{FF2B5EF4-FFF2-40B4-BE49-F238E27FC236}">
                <a16:creationId xmlns:a16="http://schemas.microsoft.com/office/drawing/2014/main" id="{68495C91-10E9-53A7-87DD-518B5DD64C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1374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8F4222-03A9-7C15-4711-233AA2375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81EEAD3C-FF91-AB36-8031-2EB91813E0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439354" cy="587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31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F4CBE-F4B6-5023-704C-5E3CA3FCF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Kam se obrátit o pomoc?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28E3A0-6BB9-4C8D-50AB-5E7BD2024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Informační a poradenské středisko Úřadu práce v Rokycanech</a:t>
            </a:r>
          </a:p>
          <a:p>
            <a:r>
              <a:rPr lang="cs-CZ" dirty="0"/>
              <a:t>Mgr. Hana Čechurová</a:t>
            </a:r>
          </a:p>
          <a:p>
            <a:r>
              <a:rPr lang="cs-CZ" dirty="0"/>
              <a:t>Tel. č. 950 158 209</a:t>
            </a:r>
          </a:p>
          <a:p>
            <a:endParaRPr lang="cs-CZ" dirty="0"/>
          </a:p>
          <a:p>
            <a:r>
              <a:rPr lang="cs-CZ" dirty="0" err="1"/>
              <a:t>Pedagogicko</a:t>
            </a:r>
            <a:r>
              <a:rPr lang="cs-CZ" dirty="0"/>
              <a:t> - psychologická poradna v Rokycanech</a:t>
            </a:r>
          </a:p>
          <a:p>
            <a:r>
              <a:rPr lang="cs-CZ" dirty="0"/>
              <a:t>Tel. č. 371 724 960</a:t>
            </a:r>
          </a:p>
          <a:p>
            <a:endParaRPr lang="cs-CZ" dirty="0"/>
          </a:p>
          <a:p>
            <a:r>
              <a:rPr lang="cs-CZ" dirty="0"/>
              <a:t>Výchovný poradce na škole - Mgr. Aneta Čadová</a:t>
            </a:r>
          </a:p>
        </p:txBody>
      </p:sp>
    </p:spTree>
    <p:extLst>
      <p:ext uri="{BB962C8B-B14F-4D97-AF65-F5344CB8AC3E}">
        <p14:creationId xmlns:p14="http://schemas.microsoft.com/office/powerpoint/2010/main" val="4120629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C8642C-5E0D-E49A-7A63-5A8741643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4CEA56C-E3D0-1D8B-5C00-DE81D6F3E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r>
              <a:rPr lang="cs-CZ" dirty="0"/>
              <a:t>- název a adresa školy, kód oboru, délka studia, přijímací zkoušky, zakončeno, lékařský posudek, u soukromých škol výše školného, počty přijímaných a </a:t>
            </a:r>
            <a:r>
              <a:rPr lang="cs-CZ"/>
              <a:t>počty přijatých </a:t>
            </a:r>
            <a:r>
              <a:rPr lang="cs-CZ" dirty="0"/>
              <a:t>v loňském roce, portfolio</a:t>
            </a:r>
          </a:p>
          <a:p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9A6299A-FA95-A90D-7C99-405595F74A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605" y="2139954"/>
            <a:ext cx="3261643" cy="4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807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BF3F54-9583-11ED-3AE8-4DE38CD3B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Přijímací zkoušky: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01F6A1-DA52-746D-ACFA-6512FAE48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Čtyřleté obory vzdělání, včetně nástavbového studia:</a:t>
            </a:r>
          </a:p>
          <a:p>
            <a:r>
              <a:rPr lang="cs-CZ" dirty="0"/>
              <a:t>1. termín: </a:t>
            </a:r>
            <a:r>
              <a:rPr lang="cs-CZ" b="1" dirty="0">
                <a:solidFill>
                  <a:srgbClr val="FF0000"/>
                </a:solidFill>
              </a:rPr>
              <a:t>pátek 11. dubna 2025</a:t>
            </a:r>
          </a:p>
          <a:p>
            <a:r>
              <a:rPr lang="cs-CZ" dirty="0"/>
              <a:t>2. termín: </a:t>
            </a:r>
            <a:r>
              <a:rPr lang="cs-CZ" b="1" dirty="0">
                <a:solidFill>
                  <a:srgbClr val="FF0000"/>
                </a:solidFill>
              </a:rPr>
              <a:t>pondělí 14. dubna 2025</a:t>
            </a:r>
          </a:p>
          <a:p>
            <a:endParaRPr lang="cs-CZ" b="1" dirty="0"/>
          </a:p>
          <a:p>
            <a:r>
              <a:rPr lang="cs-CZ" b="1" dirty="0"/>
              <a:t>Jednotná přijímací zkouška v náhradním termínu :</a:t>
            </a:r>
          </a:p>
          <a:p>
            <a:r>
              <a:rPr lang="cs-CZ" dirty="0"/>
              <a:t>1. termín: úterý 29. dubna 2025</a:t>
            </a:r>
          </a:p>
          <a:p>
            <a:r>
              <a:rPr lang="cs-CZ" dirty="0"/>
              <a:t>2. termín: středa 30. dubna 2025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311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8BBF14-6AAB-162B-AB5B-ED3C329AE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                 Termín odeslání přihlášek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2E8975-916A-6793-8CBD-8F4BAC944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Vyhlášení kritérií přijímacího řízení včetně zadání do systému </a:t>
            </a:r>
            <a:r>
              <a:rPr lang="cs-CZ" dirty="0" err="1"/>
              <a:t>DiPSy</a:t>
            </a:r>
            <a:r>
              <a:rPr lang="cs-CZ" dirty="0"/>
              <a:t> </a:t>
            </a:r>
          </a:p>
          <a:p>
            <a:r>
              <a:rPr lang="cs-CZ" sz="6000" dirty="0">
                <a:solidFill>
                  <a:srgbClr val="FF0000"/>
                </a:solidFill>
              </a:rPr>
              <a:t>              1. 2. - 20. 2. 2025</a:t>
            </a:r>
          </a:p>
          <a:p>
            <a:endParaRPr lang="cs-CZ" sz="6000" dirty="0">
              <a:solidFill>
                <a:srgbClr val="FF0000"/>
              </a:solidFill>
            </a:endParaRPr>
          </a:p>
          <a:p>
            <a:r>
              <a:rPr lang="cs-CZ" sz="2400" b="1" dirty="0">
                <a:solidFill>
                  <a:srgbClr val="FF0000"/>
                </a:solidFill>
              </a:rPr>
              <a:t>                  Prosím, ověřte si, zda je nutný lékařský posudek a další přílohy</a:t>
            </a:r>
          </a:p>
        </p:txBody>
      </p:sp>
    </p:spTree>
    <p:extLst>
      <p:ext uri="{BB962C8B-B14F-4D97-AF65-F5344CB8AC3E}">
        <p14:creationId xmlns:p14="http://schemas.microsoft.com/office/powerpoint/2010/main" val="1018759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081ABD-B49A-A1EE-AB35-8BDC6887D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EA0DBA-9D44-1525-A52E-70B3F132E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MŠMT – Informace k přijímání na SŠ, aktuální formuláře přihlášek</a:t>
            </a:r>
          </a:p>
          <a:p>
            <a:r>
              <a:rPr lang="cs-CZ" dirty="0">
                <a:hlinkClick r:id="rId2"/>
              </a:rPr>
              <a:t>https://msmt.gov.cz/vzdelavani/stredni-vzdelavani/prijimani-na-stredni-skoly-a-konzervatore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>
                <a:hlinkClick r:id="rId3"/>
              </a:rPr>
              <a:t>https://www.prihlaskynastredni.cz/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6205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3939C0-7376-218B-C445-E2E98BEAA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highlight>
                  <a:srgbClr val="FFFF00"/>
                </a:highlight>
              </a:rPr>
              <a:t>Odkazy: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AEFE25-7C3F-8EF4-6EDC-CD355E86E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Infoabsolvent</a:t>
            </a:r>
            <a:endParaRPr lang="cs-CZ" dirty="0"/>
          </a:p>
          <a:p>
            <a:r>
              <a:rPr lang="cs-CZ" dirty="0">
                <a:hlinkClick r:id="rId2"/>
              </a:rPr>
              <a:t>https://www.infoabsolvent.cz/Profitest/MoznostiVzdelavani/3?TestID=61c195f4-84df-4919-82b1-5d9fdd16e109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72818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4185</TotalTime>
  <Words>233</Words>
  <Application>Microsoft Office PowerPoint</Application>
  <PresentationFormat>Širokoúhlá obrazovka</PresentationFormat>
  <Paragraphs>32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Přijímací řízení na střední školy </vt:lpstr>
      <vt:lpstr>Prezentace aplikace PowerPoint</vt:lpstr>
      <vt:lpstr>Kam se obrátit o pomoc?</vt:lpstr>
      <vt:lpstr>Prezentace aplikace PowerPoint</vt:lpstr>
      <vt:lpstr>Přijímací zkoušky:</vt:lpstr>
      <vt:lpstr>                 Termín odeslání přihlášek</vt:lpstr>
      <vt:lpstr>Prezentace aplikace PowerPoint</vt:lpstr>
      <vt:lpstr>Odkazy: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cadova.a@seznam.cz</dc:creator>
  <cp:lastModifiedBy>cadova.a@seznam.cz</cp:lastModifiedBy>
  <cp:revision>8</cp:revision>
  <dcterms:created xsi:type="dcterms:W3CDTF">2024-11-02T16:49:42Z</dcterms:created>
  <dcterms:modified xsi:type="dcterms:W3CDTF">2024-11-15T13:29:49Z</dcterms:modified>
</cp:coreProperties>
</file>